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3"/>
  </p:notesMasterIdLst>
  <p:sldIdLst>
    <p:sldId id="334" r:id="rId2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 varScale="1">
        <p:scale>
          <a:sx n="103" d="100"/>
          <a:sy n="103" d="100"/>
        </p:scale>
        <p:origin x="636" y="96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15.06.2021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15.06.2021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15.06.2021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15.06.2021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15.06.2021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15.06.2021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15.06.2021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15.06.2021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15.06.2021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15.06.2021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15.06.2021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15.06.2021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15.06.2021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281" y="2431938"/>
            <a:ext cx="2083414" cy="256204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280" y="312636"/>
            <a:ext cx="2825736" cy="211930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526205"/>
            <a:ext cx="7499175" cy="393600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rgbClr val="FF0000"/>
                </a:solidFill>
              </a:rPr>
              <a:t>Вечер народных танцев</a:t>
            </a:r>
            <a:endParaRPr lang="ru-RU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6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(п.4 приложения 2)</a:t>
            </a:r>
            <a:r>
              <a:rPr lang="ru-RU" sz="1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2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«Школа №167»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3001999" y="873209"/>
            <a:ext cx="3528393" cy="2104027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287395" y="1340448"/>
            <a:ext cx="295760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1000" b="1" dirty="0">
                <a:solidFill>
                  <a:srgbClr val="FF0000"/>
                </a:solidFill>
              </a:rPr>
              <a:t>15 марта в актовом зале состоялось представление народных танцев. Удивила группа “Креатив”ансамбля “Арлекино игровым татарским танцем, цыганский танец в постановке учительского коллектива, корейский танец в исполнении Аниты Цой</a:t>
            </a:r>
            <a:r>
              <a:rPr lang="tt-RU" sz="1000" dirty="0"/>
              <a:t>.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973" y="325068"/>
            <a:ext cx="2777523" cy="2030658"/>
          </a:xfrm>
          <a:prstGeom prst="rect">
            <a:avLst/>
          </a:prstGeom>
        </p:spPr>
      </p:pic>
      <p:pic>
        <p:nvPicPr>
          <p:cNvPr id="1026" name="Picture 2" descr="C:\Users\School\AppData\Local\Temp\Rar$DIa5236.30819\IMG-20210325-WA003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80" y="2611682"/>
            <a:ext cx="5616624" cy="2531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4041528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3130</TotalTime>
  <Words>43</Words>
  <Application>Microsoft Office PowerPoint</Application>
  <PresentationFormat>Экран (16:9)</PresentationFormat>
  <Paragraphs>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2_Тема Office</vt:lpstr>
      <vt:lpstr>Вечер народных танцев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User</cp:lastModifiedBy>
  <cp:revision>418</cp:revision>
  <cp:lastPrinted>2021-02-01T07:48:05Z</cp:lastPrinted>
  <dcterms:created xsi:type="dcterms:W3CDTF">2015-10-13T08:15:21Z</dcterms:created>
  <dcterms:modified xsi:type="dcterms:W3CDTF">2021-06-15T12:34:52Z</dcterms:modified>
</cp:coreProperties>
</file>